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5FF12-6A2C-4B80-A295-716045F0E216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E9234-D1D8-4AFA-94B0-F3BAEC61F2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7702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5FF12-6A2C-4B80-A295-716045F0E216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E9234-D1D8-4AFA-94B0-F3BAEC61F2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6341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5FF12-6A2C-4B80-A295-716045F0E216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E9234-D1D8-4AFA-94B0-F3BAEC61F2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7029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5FF12-6A2C-4B80-A295-716045F0E216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E9234-D1D8-4AFA-94B0-F3BAEC61F2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35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5FF12-6A2C-4B80-A295-716045F0E216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E9234-D1D8-4AFA-94B0-F3BAEC61F2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1104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5FF12-6A2C-4B80-A295-716045F0E216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E9234-D1D8-4AFA-94B0-F3BAEC61F2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8363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5FF12-6A2C-4B80-A295-716045F0E216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E9234-D1D8-4AFA-94B0-F3BAEC61F2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1429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5FF12-6A2C-4B80-A295-716045F0E216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E9234-D1D8-4AFA-94B0-F3BAEC61F2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5642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5FF12-6A2C-4B80-A295-716045F0E216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E9234-D1D8-4AFA-94B0-F3BAEC61F2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8978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5FF12-6A2C-4B80-A295-716045F0E216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E9234-D1D8-4AFA-94B0-F3BAEC61F2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0061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5FF12-6A2C-4B80-A295-716045F0E216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E9234-D1D8-4AFA-94B0-F3BAEC61F2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761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5FF12-6A2C-4B80-A295-716045F0E216}" type="datetimeFigureOut">
              <a:rPr lang="de-DE" smtClean="0"/>
              <a:t>01.04.2025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E9234-D1D8-4AFA-94B0-F3BAEC61F2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8859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clubmaster@tc-hainstadt.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97844" y="68333"/>
            <a:ext cx="7772400" cy="1470025"/>
          </a:xfrm>
        </p:spPr>
        <p:txBody>
          <a:bodyPr>
            <a:normAutofit/>
          </a:bodyPr>
          <a:lstStyle/>
          <a:p>
            <a:r>
              <a:rPr lang="de-DE" sz="3600" i="1" dirty="0">
                <a:latin typeface="Bookman Old Style" panose="02050604050505020204" pitchFamily="18" charset="0"/>
              </a:rPr>
              <a:t>m</a:t>
            </a:r>
            <a:r>
              <a:rPr lang="de-DE" sz="3600" i="1" dirty="0" smtClean="0">
                <a:latin typeface="Bookman Old Style" panose="02050604050505020204" pitchFamily="18" charset="0"/>
              </a:rPr>
              <a:t>acht mit beim…</a:t>
            </a:r>
            <a:endParaRPr lang="de-DE" sz="3600" i="1" dirty="0">
              <a:latin typeface="Bookman Old Style" panose="02050604050505020204" pitchFamily="18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43608" y="1052736"/>
            <a:ext cx="6944816" cy="1080120"/>
          </a:xfrm>
        </p:spPr>
        <p:txBody>
          <a:bodyPr>
            <a:normAutofit/>
          </a:bodyPr>
          <a:lstStyle/>
          <a:p>
            <a:r>
              <a:rPr lang="de-DE" sz="4800" b="1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Generationenturnier</a:t>
            </a:r>
            <a:endParaRPr lang="de-DE" sz="4800" b="1" i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4" name="Picture 7" descr="C:\Users\Tanja\AppData\Local\Microsoft\Windows\INetCache\IE\7TM25EME\16637-illustration-of-a-tennis-ball-pv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32656"/>
            <a:ext cx="766480" cy="819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C:\Users\Tanja\AppData\Local\Microsoft\Windows\INetCache\IE\CJ1JNMYR\tennis-racket-155963_960_72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522127"/>
            <a:ext cx="1259632" cy="629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hteck 6"/>
          <p:cNvSpPr/>
          <p:nvPr/>
        </p:nvSpPr>
        <p:spPr>
          <a:xfrm>
            <a:off x="508960" y="2564904"/>
            <a:ext cx="787068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b="1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Wann wird gespielt?</a:t>
            </a:r>
          </a:p>
          <a:p>
            <a:r>
              <a:rPr lang="de-DE" sz="1600" dirty="0" smtClean="0">
                <a:latin typeface="Bookman Old Style" panose="02050604050505020204" pitchFamily="18" charset="0"/>
              </a:rPr>
              <a:t>Das Turnier findet am Samstag, den </a:t>
            </a:r>
            <a:r>
              <a:rPr lang="de-DE" sz="1600" b="1" dirty="0" smtClean="0">
                <a:latin typeface="Bookman Old Style" panose="02050604050505020204" pitchFamily="18" charset="0"/>
              </a:rPr>
              <a:t>26.04.2025</a:t>
            </a:r>
            <a:r>
              <a:rPr lang="de-DE" sz="1600" dirty="0" smtClean="0">
                <a:latin typeface="Bookman Old Style" panose="02050604050505020204" pitchFamily="18" charset="0"/>
              </a:rPr>
              <a:t> um </a:t>
            </a:r>
            <a:r>
              <a:rPr lang="de-DE" sz="1600" b="1" dirty="0" smtClean="0">
                <a:latin typeface="Bookman Old Style" panose="02050604050505020204" pitchFamily="18" charset="0"/>
              </a:rPr>
              <a:t>13:30 Uhr </a:t>
            </a:r>
            <a:r>
              <a:rPr lang="de-DE" sz="1600" dirty="0" smtClean="0">
                <a:latin typeface="Bookman Old Style" panose="02050604050505020204" pitchFamily="18" charset="0"/>
              </a:rPr>
              <a:t>statt. Spieldauer ca. bis 17:30 Uhr</a:t>
            </a:r>
            <a:endParaRPr lang="de-DE" sz="1600" dirty="0">
              <a:latin typeface="Bookman Old Style" panose="02050604050505020204" pitchFamily="18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508960" y="3573016"/>
            <a:ext cx="84020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b="1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Wie wird gespielt?</a:t>
            </a:r>
          </a:p>
          <a:p>
            <a:r>
              <a:rPr lang="de-DE" sz="1600" dirty="0" smtClean="0">
                <a:latin typeface="Bookman Old Style" panose="02050604050505020204" pitchFamily="18" charset="0"/>
              </a:rPr>
              <a:t>Gespielt werden 3-4 Runden Mixed oder Doppel begrenzt auf jeweils 30 Minuten.</a:t>
            </a:r>
            <a:endParaRPr lang="de-DE" sz="1600" dirty="0">
              <a:latin typeface="Bookman Old Style" panose="02050604050505020204" pitchFamily="18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493776" y="1844824"/>
            <a:ext cx="82546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b="1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Wer kann teilnehmen?</a:t>
            </a:r>
          </a:p>
          <a:p>
            <a:r>
              <a:rPr lang="de-DE" sz="1600" dirty="0" smtClean="0">
                <a:latin typeface="Bookman Old Style" panose="02050604050505020204" pitchFamily="18" charset="0"/>
              </a:rPr>
              <a:t>Die Anmeldung erfolgt als Paar (ein Erwachsener und ein Kind aller Altersstufen)</a:t>
            </a:r>
            <a:endParaRPr lang="de-DE" sz="1600" dirty="0">
              <a:latin typeface="Bookman Old Style" panose="02050604050505020204" pitchFamily="18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544776" y="4293096"/>
            <a:ext cx="82036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b="1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Anmeldung: </a:t>
            </a:r>
            <a:r>
              <a:rPr lang="de-DE" sz="1600" dirty="0" smtClean="0">
                <a:latin typeface="Bookman Old Style" panose="02050604050505020204" pitchFamily="18" charset="0"/>
              </a:rPr>
              <a:t>Bitte meldet euch spätestens bis Samstag, den 19.04. 2025</a:t>
            </a:r>
          </a:p>
          <a:p>
            <a:r>
              <a:rPr lang="de-DE" sz="1600" dirty="0" smtClean="0">
                <a:latin typeface="Bookman Old Style" panose="02050604050505020204" pitchFamily="18" charset="0"/>
              </a:rPr>
              <a:t>per E-Mail unter </a:t>
            </a:r>
            <a:r>
              <a:rPr lang="de-DE" sz="1600" dirty="0" smtClean="0">
                <a:latin typeface="Bookman Old Style" panose="02050604050505020204" pitchFamily="18" charset="0"/>
                <a:hlinkClick r:id="rId4"/>
              </a:rPr>
              <a:t>clubmaster@tc-hainstadt.de</a:t>
            </a:r>
            <a:r>
              <a:rPr lang="de-DE" sz="1600" dirty="0" smtClean="0">
                <a:latin typeface="Bookman Old Style" panose="02050604050505020204" pitchFamily="18" charset="0"/>
              </a:rPr>
              <a:t> als Spielpaar an.</a:t>
            </a:r>
          </a:p>
        </p:txBody>
      </p:sp>
      <p:sp>
        <p:nvSpPr>
          <p:cNvPr id="11" name="Rechteck 10"/>
          <p:cNvSpPr/>
          <p:nvPr/>
        </p:nvSpPr>
        <p:spPr>
          <a:xfrm>
            <a:off x="572248" y="5085184"/>
            <a:ext cx="799288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Kuchenspenden für den Nachmittag sind sehr willkommen. </a:t>
            </a:r>
          </a:p>
          <a:p>
            <a:r>
              <a:rPr lang="de-DE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Bitte bei der Anmeldung mit angeben.</a:t>
            </a:r>
          </a:p>
          <a:p>
            <a:endParaRPr lang="de-DE" sz="1600" b="1" dirty="0">
              <a:latin typeface="Bookman Old Style" panose="02050604050505020204" pitchFamily="18" charset="0"/>
            </a:endParaRPr>
          </a:p>
          <a:p>
            <a:r>
              <a:rPr lang="de-DE" sz="1600" b="1" dirty="0" smtClean="0">
                <a:latin typeface="Bookman Old Style" panose="02050604050505020204" pitchFamily="18" charset="0"/>
              </a:rPr>
              <a:t>Wir freuen uns auf Euch!</a:t>
            </a:r>
          </a:p>
          <a:p>
            <a:r>
              <a:rPr lang="de-DE" sz="1600" b="1" dirty="0" smtClean="0">
                <a:latin typeface="Bookman Old Style" panose="02050604050505020204" pitchFamily="18" charset="0"/>
              </a:rPr>
              <a:t>Eure Clubmaster</a:t>
            </a:r>
          </a:p>
        </p:txBody>
      </p:sp>
      <p:pic>
        <p:nvPicPr>
          <p:cNvPr id="12" name="Picture 7" descr="C:\Users\Tanja\AppData\Local\Microsoft\Windows\INetCache\IE\7TM25EME\16637-illustration-of-a-tennis-ball-pv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920" y="5266594"/>
            <a:ext cx="1203064" cy="12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212959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</Words>
  <Application>Microsoft Office PowerPoint</Application>
  <PresentationFormat>Bildschirmpräsentation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Bookman Old Style</vt:lpstr>
      <vt:lpstr>Calibri</vt:lpstr>
      <vt:lpstr>Larissa</vt:lpstr>
      <vt:lpstr>macht mit beim…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macht mit beim…</dc:title>
  <dc:creator>test</dc:creator>
  <cp:lastModifiedBy>Habermann</cp:lastModifiedBy>
  <cp:revision>8</cp:revision>
  <dcterms:created xsi:type="dcterms:W3CDTF">2024-06-17T04:42:14Z</dcterms:created>
  <dcterms:modified xsi:type="dcterms:W3CDTF">2025-04-01T20:02:25Z</dcterms:modified>
</cp:coreProperties>
</file>